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60" r:id="rId8"/>
    <p:sldId id="261" r:id="rId9"/>
    <p:sldId id="262" r:id="rId10"/>
    <p:sldId id="259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98CDED-6955-47EE-BEF4-407F369ACB02}" v="571" dt="2021-05-26T08:25:35.0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2282865-B98B-4E2B-A76F-35197614B78B}" type="datetimeFigureOut">
              <a:rPr lang="en-AU" smtClean="0"/>
              <a:t>26/05/2021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7E225A2-1378-4BCA-8C0C-CF97A12D56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8512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2865-B98B-4E2B-A76F-35197614B78B}" type="datetimeFigureOut">
              <a:rPr lang="en-AU" smtClean="0"/>
              <a:t>26/05/2021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225A2-1378-4BCA-8C0C-CF97A12D56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3464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2865-B98B-4E2B-A76F-35197614B78B}" type="datetimeFigureOut">
              <a:rPr lang="en-AU" smtClean="0"/>
              <a:t>26/05/2021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225A2-1378-4BCA-8C0C-CF97A12D56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2452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2865-B98B-4E2B-A76F-35197614B78B}" type="datetimeFigureOut">
              <a:rPr lang="en-AU" smtClean="0"/>
              <a:t>26/05/2021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225A2-1378-4BCA-8C0C-CF97A12D56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0676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2865-B98B-4E2B-A76F-35197614B78B}" type="datetimeFigureOut">
              <a:rPr lang="en-AU" smtClean="0"/>
              <a:t>26/05/2021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225A2-1378-4BCA-8C0C-CF97A12D56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8440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2865-B98B-4E2B-A76F-35197614B78B}" type="datetimeFigureOut">
              <a:rPr lang="en-AU" smtClean="0"/>
              <a:t>26/05/2021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225A2-1378-4BCA-8C0C-CF97A12D56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2568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2865-B98B-4E2B-A76F-35197614B78B}" type="datetimeFigureOut">
              <a:rPr lang="en-AU" smtClean="0"/>
              <a:t>26/05/2021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225A2-1378-4BCA-8C0C-CF97A12D56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8348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2282865-B98B-4E2B-A76F-35197614B78B}" type="datetimeFigureOut">
              <a:rPr lang="en-AU" smtClean="0"/>
              <a:t>26/05/2021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225A2-1378-4BCA-8C0C-CF97A12D56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1580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2282865-B98B-4E2B-A76F-35197614B78B}" type="datetimeFigureOut">
              <a:rPr lang="en-AU" smtClean="0"/>
              <a:t>26/05/2021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225A2-1378-4BCA-8C0C-CF97A12D56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2012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2865-B98B-4E2B-A76F-35197614B78B}" type="datetimeFigureOut">
              <a:rPr lang="en-AU" smtClean="0"/>
              <a:t>26/05/2021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225A2-1378-4BCA-8C0C-CF97A12D56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430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2865-B98B-4E2B-A76F-35197614B78B}" type="datetimeFigureOut">
              <a:rPr lang="en-AU" smtClean="0"/>
              <a:t>26/05/2021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225A2-1378-4BCA-8C0C-CF97A12D56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548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2865-B98B-4E2B-A76F-35197614B78B}" type="datetimeFigureOut">
              <a:rPr lang="en-AU" smtClean="0"/>
              <a:t>26/05/2021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225A2-1378-4BCA-8C0C-CF97A12D56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93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2865-B98B-4E2B-A76F-35197614B78B}" type="datetimeFigureOut">
              <a:rPr lang="en-AU" smtClean="0"/>
              <a:t>26/05/2021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225A2-1378-4BCA-8C0C-CF97A12D56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239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2865-B98B-4E2B-A76F-35197614B78B}" type="datetimeFigureOut">
              <a:rPr lang="en-AU" smtClean="0"/>
              <a:t>26/05/2021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225A2-1378-4BCA-8C0C-CF97A12D56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9208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2865-B98B-4E2B-A76F-35197614B78B}" type="datetimeFigureOut">
              <a:rPr lang="en-AU" smtClean="0"/>
              <a:t>26/05/2021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225A2-1378-4BCA-8C0C-CF97A12D56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261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2865-B98B-4E2B-A76F-35197614B78B}" type="datetimeFigureOut">
              <a:rPr lang="en-AU" smtClean="0"/>
              <a:t>26/05/2021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225A2-1378-4BCA-8C0C-CF97A12D56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0709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2865-B98B-4E2B-A76F-35197614B78B}" type="datetimeFigureOut">
              <a:rPr lang="en-AU" smtClean="0"/>
              <a:t>26/05/2021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225A2-1378-4BCA-8C0C-CF97A12D56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351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2282865-B98B-4E2B-A76F-35197614B78B}" type="datetimeFigureOut">
              <a:rPr lang="en-AU" smtClean="0"/>
              <a:t>26/05/2021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A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7E225A2-1378-4BCA-8C0C-CF97A12D56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249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da/photo/593645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pl/bukiet-urodziny-bukiet-kwiaty-r%C3%B3%C5%BCa-1795514/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Datei:Gnome3-kiss.sv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tionary.org/wiki/balon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criss75-despremine.blogspot.com/2015/12/tort-cu-ciocolata-si-visine.html" TargetMode="Externa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l.wikipedia.org/wiki/grijze_slanke_lori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xhere.com/fi/photo/1229454" TargetMode="Externa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BC3C8D-183F-4946-9CCE-84ADD9D70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2673" y="3045400"/>
            <a:ext cx="8825658" cy="2677648"/>
          </a:xfrm>
        </p:spPr>
        <p:txBody>
          <a:bodyPr/>
          <a:lstStyle/>
          <a:p>
            <a:r>
              <a:rPr lang="pl-PL" dirty="0"/>
              <a:t>TO DLA WSZYSTKICH </a:t>
            </a:r>
            <a:r>
              <a:rPr lang="pl-PL" dirty="0">
                <a:solidFill>
                  <a:srgbClr val="FF0000"/>
                </a:solidFill>
              </a:rPr>
              <a:t>MAM!</a:t>
            </a:r>
            <a:r>
              <a:rPr lang="pl-PL" dirty="0"/>
              <a:t>  ŻYCZYMY WSZYSTKIEGO </a:t>
            </a:r>
            <a:r>
              <a:rPr lang="pl-PL"/>
              <a:t>NAJLEPSZEGO!</a:t>
            </a:r>
            <a:br>
              <a:rPr lang="pl-PL" dirty="0"/>
            </a:br>
            <a:r>
              <a:rPr lang="pl-PL"/>
              <a:t>TA PREZENTACJA JEST DLA </a:t>
            </a:r>
            <a:r>
              <a:rPr lang="pl-PL" dirty="0"/>
              <a:t>WAS NA </a:t>
            </a:r>
            <a:r>
              <a:rPr lang="pl-PL" dirty="0">
                <a:solidFill>
                  <a:srgbClr val="FF0000"/>
                </a:solidFill>
              </a:rPr>
              <a:t>WASZ</a:t>
            </a:r>
            <a:r>
              <a:rPr lang="pl-PL" dirty="0"/>
              <a:t> DZIEŃ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86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53">
        <p:blinds dir="vert"/>
      </p:transition>
    </mc:Choice>
    <mc:Fallback xmlns="">
      <p:transition spd="slow" advTm="12053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74AFDD-81A7-4543-8FD9-3187E3A3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TO NA </a:t>
            </a:r>
            <a:r>
              <a:rPr lang="pl-PL" dirty="0">
                <a:solidFill>
                  <a:schemeClr val="accent2"/>
                </a:solidFill>
              </a:rPr>
              <a:t>WASZE</a:t>
            </a:r>
            <a:r>
              <a:rPr lang="pl-PL" dirty="0"/>
              <a:t> ŚWIĘTO, </a:t>
            </a:r>
            <a:br>
              <a:rPr lang="pl-PL" dirty="0"/>
            </a:br>
            <a:r>
              <a:rPr lang="pl-PL" dirty="0"/>
              <a:t>kwiaty i fajerwerki!</a:t>
            </a:r>
            <a:endParaRPr lang="en-AU" dirty="0"/>
          </a:p>
        </p:txBody>
      </p:sp>
      <p:pic>
        <p:nvPicPr>
          <p:cNvPr id="10" name="Symbol zastępczy zawartości 4">
            <a:extLst>
              <a:ext uri="{FF2B5EF4-FFF2-40B4-BE49-F238E27FC236}">
                <a16:creationId xmlns:a16="http://schemas.microsoft.com/office/drawing/2014/main" id="{815A0FDB-2CA6-4C47-815A-AD0FF3F13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34888" y="2810234"/>
            <a:ext cx="6054747" cy="3416300"/>
          </a:xfrm>
          <a:prstGeom prst="rect">
            <a:avLst/>
          </a:prstGeom>
        </p:spPr>
      </p:pic>
      <p:pic>
        <p:nvPicPr>
          <p:cNvPr id="14" name="Symbol zastępczy zawartości 13">
            <a:extLst>
              <a:ext uri="{FF2B5EF4-FFF2-40B4-BE49-F238E27FC236}">
                <a16:creationId xmlns:a16="http://schemas.microsoft.com/office/drawing/2014/main" id="{B32B33A9-3199-428B-B5CD-9DBE4FA3A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72494" y="2810234"/>
            <a:ext cx="4867695" cy="3416300"/>
          </a:xfrm>
        </p:spPr>
      </p:pic>
    </p:spTree>
    <p:extLst>
      <p:ext uri="{BB962C8B-B14F-4D97-AF65-F5344CB8AC3E}">
        <p14:creationId xmlns:p14="http://schemas.microsoft.com/office/powerpoint/2010/main" val="136226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79"/>
    </mc:Choice>
    <mc:Fallback xmlns="">
      <p:transition spd="slow" advTm="837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 descr="Obraz zawierający tekst, sprzęt elektroniczny, wewnątrz, komputer&#10;&#10;Opis wygenerowany automatycznie">
            <a:extLst>
              <a:ext uri="{FF2B5EF4-FFF2-40B4-BE49-F238E27FC236}">
                <a16:creationId xmlns:a16="http://schemas.microsoft.com/office/drawing/2014/main" id="{EA7983E3-5D28-4A4F-8296-0FCA0D694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873919"/>
            <a:ext cx="10648949" cy="534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90608"/>
      </p:ext>
    </p:extLst>
  </p:cSld>
  <p:clrMapOvr>
    <a:masterClrMapping/>
  </p:clrMapOvr>
  <p:transition spd="slow" advTm="24761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ŻYCIE DAJĄ MAMY">
            <a:extLst>
              <a:ext uri="{FF2B5EF4-FFF2-40B4-BE49-F238E27FC236}">
                <a16:creationId xmlns:a16="http://schemas.microsoft.com/office/drawing/2014/main" id="{6360F6EA-9209-43FE-8D78-EACDCDEEF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306" y="0"/>
            <a:ext cx="8521313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83D5D88A-3A19-47C9-AF8B-55E6B7EF3181}"/>
              </a:ext>
            </a:extLst>
          </p:cNvPr>
          <p:cNvSpPr/>
          <p:nvPr/>
        </p:nvSpPr>
        <p:spPr>
          <a:xfrm>
            <a:off x="2325841" y="5193701"/>
            <a:ext cx="6474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MAMY DAJĄ ŻYCIE</a:t>
            </a:r>
          </a:p>
        </p:txBody>
      </p:sp>
    </p:spTree>
    <p:extLst>
      <p:ext uri="{BB962C8B-B14F-4D97-AF65-F5344CB8AC3E}">
        <p14:creationId xmlns:p14="http://schemas.microsoft.com/office/powerpoint/2010/main" val="2335526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817">
        <p15:prstTrans prst="origami"/>
      </p:transition>
    </mc:Choice>
    <mc:Fallback xmlns="">
      <p:transition spd="slow" advTm="1817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5E27084-DC65-4C8C-94FE-8D859D7A2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2549818-6F31-43C0-ADAC-51EAF8CCB61E}"/>
              </a:ext>
            </a:extLst>
          </p:cNvPr>
          <p:cNvSpPr txBox="1"/>
          <p:nvPr/>
        </p:nvSpPr>
        <p:spPr>
          <a:xfrm>
            <a:off x="2667000" y="685800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>
                <a:hlinkClick r:id="rId3" tooltip="https://de.wikipedia.org/wiki/Datei:Gnome3-kiss.svg"/>
              </a:rPr>
              <a:t>To zdjęcie</a:t>
            </a:r>
            <a:r>
              <a:rPr lang="en-AU" sz="900"/>
              <a:t>, autor: Nieznany autor, licencja: </a:t>
            </a:r>
            <a:r>
              <a:rPr lang="en-AU" sz="900">
                <a:hlinkClick r:id="rId4" tooltip="https://creativecommons.org/licenses/by-sa/3.0/"/>
              </a:rPr>
              <a:t>CC BY-SA</a:t>
            </a:r>
            <a:endParaRPr lang="en-AU" sz="90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21E50B9-B431-4F09-8B23-EB6A5B654621}"/>
              </a:ext>
            </a:extLst>
          </p:cNvPr>
          <p:cNvSpPr txBox="1"/>
          <p:nvPr/>
        </p:nvSpPr>
        <p:spPr>
          <a:xfrm>
            <a:off x="7593806" y="4998243"/>
            <a:ext cx="407669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600" dirty="0">
                <a:solidFill>
                  <a:srgbClr val="FF0000"/>
                </a:solidFill>
                <a:latin typeface="Arial Black"/>
              </a:rPr>
              <a:t>I całusy!!!</a:t>
            </a:r>
          </a:p>
        </p:txBody>
      </p:sp>
    </p:spTree>
    <p:extLst>
      <p:ext uri="{BB962C8B-B14F-4D97-AF65-F5344CB8AC3E}">
        <p14:creationId xmlns:p14="http://schemas.microsoft.com/office/powerpoint/2010/main" val="68004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632">
        <p14:vortex dir="r"/>
      </p:transition>
    </mc:Choice>
    <mc:Fallback xmlns="">
      <p:transition spd="med" advTm="632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:a16="http://schemas.microsoft.com/office/drawing/2014/main" id="{B53138EB-4687-4B86-A929-DC029D43F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5136356"/>
            <a:ext cx="2743200" cy="1371600"/>
          </a:xfrm>
          <a:prstGeom prst="rect">
            <a:avLst/>
          </a:prstGeom>
        </p:spPr>
      </p:pic>
      <p:pic>
        <p:nvPicPr>
          <p:cNvPr id="3" name="Obraz 3" descr="Obraz zawierający tekst, wewnątrz, komputer, sprzęt elektroniczny&#10;&#10;Opis wygenerowany automatycznie">
            <a:extLst>
              <a:ext uri="{FF2B5EF4-FFF2-40B4-BE49-F238E27FC236}">
                <a16:creationId xmlns:a16="http://schemas.microsoft.com/office/drawing/2014/main" id="{51AB6619-0BF3-4B38-8E4C-C4AA5929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1" y="3433762"/>
            <a:ext cx="2743200" cy="1371600"/>
          </a:xfrm>
          <a:prstGeom prst="rect">
            <a:avLst/>
          </a:prstGeom>
        </p:spPr>
      </p:pic>
      <p:pic>
        <p:nvPicPr>
          <p:cNvPr id="4" name="Obraz 4" descr="Obraz zawierający tekst, wewnątrz, komputer, computer&#10;&#10;Opis wygenerowany automatycznie">
            <a:extLst>
              <a:ext uri="{FF2B5EF4-FFF2-40B4-BE49-F238E27FC236}">
                <a16:creationId xmlns:a16="http://schemas.microsoft.com/office/drawing/2014/main" id="{910CD52B-DB4C-451F-968F-072E62A6C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1838325"/>
            <a:ext cx="2743200" cy="1371600"/>
          </a:xfrm>
          <a:prstGeom prst="rect">
            <a:avLst/>
          </a:prstGeom>
        </p:spPr>
      </p:pic>
      <p:pic>
        <p:nvPicPr>
          <p:cNvPr id="5" name="Obraz 5" descr="Obraz zawierający tekst, osoba, wewnątrz, komputer&#10;&#10;Opis wygenerowany automatycznie">
            <a:extLst>
              <a:ext uri="{FF2B5EF4-FFF2-40B4-BE49-F238E27FC236}">
                <a16:creationId xmlns:a16="http://schemas.microsoft.com/office/drawing/2014/main" id="{58435763-BFB8-4E24-A019-2EF4441E21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50" y="242887"/>
            <a:ext cx="2743200" cy="1371600"/>
          </a:xfrm>
          <a:prstGeom prst="rect">
            <a:avLst/>
          </a:prstGeom>
        </p:spPr>
      </p:pic>
      <p:pic>
        <p:nvPicPr>
          <p:cNvPr id="6" name="Obraz 6">
            <a:extLst>
              <a:ext uri="{FF2B5EF4-FFF2-40B4-BE49-F238E27FC236}">
                <a16:creationId xmlns:a16="http://schemas.microsoft.com/office/drawing/2014/main" id="{A6E4A457-86F3-46E4-B518-ED0AC8570A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1431" y="4636294"/>
            <a:ext cx="3957637" cy="1966912"/>
          </a:xfrm>
          <a:prstGeom prst="rect">
            <a:avLst/>
          </a:prstGeom>
        </p:spPr>
      </p:pic>
      <p:pic>
        <p:nvPicPr>
          <p:cNvPr id="7" name="Obraz 7" descr="Obraz zawierający tekst, wewnątrz, osoba&#10;&#10;Opis wygenerowany automatycznie">
            <a:extLst>
              <a:ext uri="{FF2B5EF4-FFF2-40B4-BE49-F238E27FC236}">
                <a16:creationId xmlns:a16="http://schemas.microsoft.com/office/drawing/2014/main" id="{7A7D8C68-69FC-4A68-A7D5-763CD69B06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4737" y="240506"/>
            <a:ext cx="2057400" cy="4114800"/>
          </a:xfrm>
          <a:prstGeom prst="rect">
            <a:avLst/>
          </a:prstGeom>
        </p:spPr>
      </p:pic>
      <p:pic>
        <p:nvPicPr>
          <p:cNvPr id="8" name="Obraz 8">
            <a:extLst>
              <a:ext uri="{FF2B5EF4-FFF2-40B4-BE49-F238E27FC236}">
                <a16:creationId xmlns:a16="http://schemas.microsoft.com/office/drawing/2014/main" id="{8EB63411-9FBA-47E3-84CD-0C36C317BF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7893" y="240506"/>
            <a:ext cx="2057400" cy="411480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ED19355-B9A4-4AF7-BF7B-A5899C72D2D6}"/>
              </a:ext>
            </a:extLst>
          </p:cNvPr>
          <p:cNvSpPr txBox="1"/>
          <p:nvPr/>
        </p:nvSpPr>
        <p:spPr>
          <a:xfrm>
            <a:off x="3045619" y="-2382"/>
            <a:ext cx="4291011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200" b="1" dirty="0">
                <a:solidFill>
                  <a:schemeClr val="accent6">
                    <a:lumMod val="75000"/>
                  </a:schemeClr>
                </a:solidFill>
              </a:rPr>
              <a:t>Oto wirtualne laurki dla Mam</a:t>
            </a:r>
            <a:r>
              <a:rPr lang="pl-PL" sz="3200" dirty="0">
                <a:solidFill>
                  <a:srgbClr val="A824A4"/>
                </a:solidFill>
              </a:rPr>
              <a:t>, które wykonały dzieci podczas zajęć</a:t>
            </a:r>
            <a:endParaRPr lang="pl-PL" dirty="0"/>
          </a:p>
          <a:p>
            <a:r>
              <a:rPr lang="pl-PL" sz="3200" dirty="0">
                <a:solidFill>
                  <a:srgbClr val="A824A4"/>
                </a:solidFill>
              </a:rPr>
              <a:t> w świetlicy szkolnej</a:t>
            </a:r>
            <a:endParaRPr lang="pl-PL"/>
          </a:p>
        </p:txBody>
      </p:sp>
      <p:pic>
        <p:nvPicPr>
          <p:cNvPr id="10" name="Obraz 10" descr="Obraz zawierający tekst, osoba, wewnątrz, komputer&#10;&#10;Opis wygenerowany automatycznie">
            <a:extLst>
              <a:ext uri="{FF2B5EF4-FFF2-40B4-BE49-F238E27FC236}">
                <a16:creationId xmlns:a16="http://schemas.microsoft.com/office/drawing/2014/main" id="{9D304502-6B06-4628-8CC6-7C0839E249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6587" y="5231606"/>
            <a:ext cx="2743200" cy="1371600"/>
          </a:xfrm>
          <a:prstGeom prst="rect">
            <a:avLst/>
          </a:prstGeom>
        </p:spPr>
      </p:pic>
      <p:pic>
        <p:nvPicPr>
          <p:cNvPr id="11" name="Obraz 11" descr="Obraz zawierający tekst, osoba, wewnątrz, computer&#10;&#10;Opis wygenerowany automatycznie">
            <a:extLst>
              <a:ext uri="{FF2B5EF4-FFF2-40B4-BE49-F238E27FC236}">
                <a16:creationId xmlns:a16="http://schemas.microsoft.com/office/drawing/2014/main" id="{94FE2E61-A647-41D2-8EB6-621E14702FC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4063" t="22205" r="781" b="8171"/>
          <a:stretch/>
        </p:blipFill>
        <p:spPr>
          <a:xfrm>
            <a:off x="6043612" y="4372768"/>
            <a:ext cx="1295756" cy="2135402"/>
          </a:xfrm>
          <a:prstGeom prst="rect">
            <a:avLst/>
          </a:prstGeom>
        </p:spPr>
      </p:pic>
      <p:pic>
        <p:nvPicPr>
          <p:cNvPr id="12" name="Obraz 12" descr="Obraz zawierający osoba, wewnątrz, computer, kobieta&#10;&#10;Opis wygenerowany automatycznie">
            <a:extLst>
              <a:ext uri="{FF2B5EF4-FFF2-40B4-BE49-F238E27FC236}">
                <a16:creationId xmlns:a16="http://schemas.microsoft.com/office/drawing/2014/main" id="{5F51D2A5-D022-4D8F-9C6E-E3AE1591608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4348" r="16017" b="-870"/>
          <a:stretch/>
        </p:blipFill>
        <p:spPr>
          <a:xfrm>
            <a:off x="3307557" y="3207545"/>
            <a:ext cx="2494313" cy="141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00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>
        <p:checker/>
      </p:transition>
    </mc:Choice>
    <mc:Fallback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60EFEC-5D16-4892-8DB4-4480EBD49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Dla</a:t>
            </a:r>
            <a:r>
              <a:rPr lang="en-AU" dirty="0"/>
              <a:t> </a:t>
            </a:r>
            <a:r>
              <a:rPr lang="en-AU" dirty="0" err="1"/>
              <a:t>naszych</a:t>
            </a:r>
            <a:r>
              <a:rPr lang="en-AU" dirty="0"/>
              <a:t> </a:t>
            </a:r>
            <a:r>
              <a:rPr lang="en-AU" dirty="0">
                <a:solidFill>
                  <a:schemeClr val="accent2"/>
                </a:solidFill>
              </a:rPr>
              <a:t>Mam</a:t>
            </a:r>
            <a:r>
              <a:rPr lang="en-AU" dirty="0"/>
              <a:t> </a:t>
            </a:r>
            <a:r>
              <a:rPr lang="en-AU" dirty="0" err="1"/>
              <a:t>wszystkiego</a:t>
            </a:r>
            <a:r>
              <a:rPr lang="en-AU" dirty="0"/>
              <a:t> </a:t>
            </a:r>
            <a:r>
              <a:rPr lang="en-AU" dirty="0" err="1"/>
              <a:t>najsłodszego</a:t>
            </a:r>
            <a:r>
              <a:rPr lang="en-AU" dirty="0"/>
              <a:t>!</a:t>
            </a:r>
          </a:p>
        </p:txBody>
      </p:sp>
      <p:pic>
        <p:nvPicPr>
          <p:cNvPr id="14" name="Symbol zastępczy zawartości 13">
            <a:extLst>
              <a:ext uri="{FF2B5EF4-FFF2-40B4-BE49-F238E27FC236}">
                <a16:creationId xmlns:a16="http://schemas.microsoft.com/office/drawing/2014/main" id="{917C8088-1C15-4176-8631-00AD7FB811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59600" y="2486681"/>
            <a:ext cx="7362907" cy="4230093"/>
          </a:xfrm>
        </p:spPr>
      </p:pic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A57D9DEE-009B-4718-9A7F-6E7C6C7A2D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22780" y="2897284"/>
            <a:ext cx="3951383" cy="3416300"/>
          </a:xfrm>
        </p:spPr>
      </p:pic>
    </p:spTree>
    <p:extLst>
      <p:ext uri="{BB962C8B-B14F-4D97-AF65-F5344CB8AC3E}">
        <p14:creationId xmlns:p14="http://schemas.microsoft.com/office/powerpoint/2010/main" val="364357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77">
        <p:random/>
      </p:transition>
    </mc:Choice>
    <mc:Fallback xmlns="">
      <p:transition spd="slow" advTm="2477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10B468BA-250D-4332-8D42-716950BC9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7463" y="3205602"/>
            <a:ext cx="4064818" cy="333557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3901DB4-E77F-4FA4-8B32-BD752756A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627640" y="425545"/>
            <a:ext cx="2344310" cy="3516465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B9777CE8-285F-43FD-B4AE-48D24A3118A5}"/>
              </a:ext>
            </a:extLst>
          </p:cNvPr>
          <p:cNvSpPr txBox="1"/>
          <p:nvPr/>
        </p:nvSpPr>
        <p:spPr>
          <a:xfrm>
            <a:off x="4428699" y="4735773"/>
            <a:ext cx="3926005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Wykonał Paweł </a:t>
            </a:r>
            <a:r>
              <a:rPr lang="pl-PL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Gargoliński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klasa 4, Szkoła Podstawowa im Jana Pawła II </a:t>
            </a:r>
            <a:endParaRPr lang="pl-PL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 Gierałtowie</a:t>
            </a:r>
            <a:endParaRPr lang="pl-PL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616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306">
        <p15:prstTrans prst="airplane"/>
      </p:transition>
    </mc:Choice>
    <mc:Fallback xmlns="">
      <p:transition spd="slow" advTm="3306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Jon (sala konferencyjna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Jon (sala konferencyjna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 (sala konferencyjna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A47684638ADB547AAB106E9B002E1B4" ma:contentTypeVersion="5" ma:contentTypeDescription="Utwórz nowy dokument." ma:contentTypeScope="" ma:versionID="4d718ac772a17bc53ead5a70a887de05">
  <xsd:schema xmlns:xsd="http://www.w3.org/2001/XMLSchema" xmlns:xs="http://www.w3.org/2001/XMLSchema" xmlns:p="http://schemas.microsoft.com/office/2006/metadata/properties" xmlns:ns3="51a9c4b2-f454-4310-9143-89023b983d38" xmlns:ns4="85952452-ae8e-4bb4-b533-d6abeb7da765" targetNamespace="http://schemas.microsoft.com/office/2006/metadata/properties" ma:root="true" ma:fieldsID="80358e233e1161e7e013ce705dda8432" ns3:_="" ns4:_="">
    <xsd:import namespace="51a9c4b2-f454-4310-9143-89023b983d38"/>
    <xsd:import namespace="85952452-ae8e-4bb4-b533-d6abeb7da76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a9c4b2-f454-4310-9143-89023b983d3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952452-ae8e-4bb4-b533-d6abeb7da7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A35258-618C-45D4-97E4-3BB8296D63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40D533-2111-47A8-BFEF-8361877378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a9c4b2-f454-4310-9143-89023b983d38"/>
    <ds:schemaRef ds:uri="85952452-ae8e-4bb4-b533-d6abeb7da7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A58089-AC8B-4DDB-BD05-22E9363311C1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51a9c4b2-f454-4310-9143-89023b983d38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85952452-ae8e-4bb4-b533-d6abeb7da76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111</TotalTime>
  <Words>42</Words>
  <Application>Microsoft Office PowerPoint</Application>
  <PresentationFormat>Panoramiczny</PresentationFormat>
  <Paragraphs>6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Jon (sala konferencyjna)</vt:lpstr>
      <vt:lpstr>TO DLA WSZYSTKICH MAM!  ŻYCZYMY WSZYSTKIEGO NAJLEPSZEGO! TA PREZENTACJA JEST DLA WAS NA WASZ DZIEŃ</vt:lpstr>
      <vt:lpstr>TO NA WASZE ŚWIĘTO,  kwiaty i fajerwerki!</vt:lpstr>
      <vt:lpstr>Prezentacja programu PowerPoint</vt:lpstr>
      <vt:lpstr>Prezentacja programu PowerPoint</vt:lpstr>
      <vt:lpstr>Prezentacja programu PowerPoint</vt:lpstr>
      <vt:lpstr>Prezentacja programu PowerPoint</vt:lpstr>
      <vt:lpstr>Dla naszych Mam wszystkiego najsłodszego!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DLA WSZYSTKICH MAM Z NASZEJ KLASY ŻYCZYMY NAJLEPSZEGO A PREZENTACJA DLA WAS NA WASZ DZIEŃ</dc:title>
  <dc:creator>Paweł Gargoliński</dc:creator>
  <cp:lastModifiedBy>Paweł Gargoliński</cp:lastModifiedBy>
  <cp:revision>116</cp:revision>
  <dcterms:created xsi:type="dcterms:W3CDTF">2021-05-19T10:28:57Z</dcterms:created>
  <dcterms:modified xsi:type="dcterms:W3CDTF">2021-05-26T08:25:40Z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0x0101009A47684638ADB547AAB106E9B002E1B4</vt:lpwstr>
  </property>
</Properties>
</file>