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C40F33-4E37-4BD7-B338-DD71F6DC5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7BCDF8-B706-4B7C-904B-7EBE24470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E94A37-5E59-4C5A-8368-0525EAD5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8B5994-8B5F-4488-8FB8-924D15B9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56FCD2-78DD-47E6-8D64-F6E1C2FD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89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550AE0-E76B-4A79-A670-1D0AA37A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0A43BC-FA07-4DB6-B08F-563FB2B42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EA5E83-8727-4B5A-A1E8-344F032E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D8935A-761B-4994-A3B6-AB7120F5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A80332-60A2-4996-81B6-8540F72F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05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6F20B0D-DD50-4A16-8427-97EA91983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A16F58A-D7B0-4947-8BCB-84663C88C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BE5EA7-F18D-41FB-AE91-42C2DCD2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FAF5F4-E7E7-41DD-BB62-30A67311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32904F-B876-474F-ACC3-570EAF64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578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FF2286-A2EA-4720-A07D-74021586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9B79EC-C9AC-426E-A488-F2BC058A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79E0FD-E626-4302-A99D-B212407E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88C00A-7C9F-44F6-973F-B80B4490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EA33F5-2283-4BFA-B58A-429D8901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75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09505D-B1F7-4EEB-A60A-967CD780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9470EA-C5B2-4EB7-8EDF-C380C1BA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8A63BE-4C85-4B94-B5B3-B02A86C04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B96126-9DD8-4832-B34F-134D929D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B3D0FF-37E5-4FA1-943C-260859C7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22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239F55-DFE9-4C27-8405-F1CE8E6F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1B4B28-700F-4970-90AF-379DE8D5E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953284-C36D-4059-B968-6214C136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E91BD8-F749-4898-A483-76472016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35F08C-0C88-4764-A60F-33857FB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F763CA-D673-4486-A88E-2BAFC06E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87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F7081D-BD34-44FB-AED1-23749892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B0B531-6EED-4395-8C48-E1E1A115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0607F0-C22C-47F7-AE39-1499CFD87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5471F81-91DC-4E33-B8F3-30ABC1D65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4A2DAF-B0FA-4EF7-8363-370175BA1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EC75EF6-A8A0-478B-BC9B-688D8E47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E6812A2-1F01-46C5-8F5B-EE196851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BA54575-CA11-4A26-AFF8-9BAD3439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74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C016A-52A4-46EE-AF49-A755A20C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CEFCB5B-8699-4AAB-B2C7-E2F60D1D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AE36831-2362-4800-ACFE-C7A49D10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52403C-53FD-4475-BC06-8DB34AF8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28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857DCED-C1BD-4F9B-A617-688BCF8B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71B5D5-02DB-471B-B1DF-E7ACCEA4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DA441C-130E-4607-9B6E-14CDE339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33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178DB0-787E-48CA-A71E-C7C1CB1D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597790-A1FD-4549-9A00-03F3CE56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00B6EC-C566-49CA-ADC0-C00400E0A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EA43502-D9F8-440A-B990-4E5E689F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F612B6-5D11-4EE5-AEAB-F9001B01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56153F-04C6-4D1F-8278-C49916A4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9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27B298-B06A-4CC4-8AFA-0F91AAF5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B1F28-6730-4470-A7B3-9F4C9C4A4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8688E5-4AEB-48C2-AA6F-FED470ED2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9A72DF-C3E4-4C9A-BD49-F6E034DD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6CB52A-439D-4141-AFF9-C3F73F5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764C6F7-05AC-4EA5-A0F9-043418FD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917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D7D5812-61F0-4A4C-9039-6C0E068F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CC77C6-598D-47E0-940B-0A011ED2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5CE57E-DC9E-4500-9273-9D78AA3E9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19117-EFC2-41E0-B2C7-08150F5889FA}" type="datetimeFigureOut">
              <a:rPr lang="pl-PL" smtClean="0"/>
              <a:t>2021-05-14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E23887-F21A-4E3D-A210-76D0DECA1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024275-0424-43BA-A768-CBF193D37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473E-9F54-4AA5-8D68-0EC64F650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3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DDFCFD-C35A-4E89-9B99-3EC75F013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614" y="820212"/>
            <a:ext cx="5104736" cy="5516977"/>
          </a:xfrm>
        </p:spPr>
        <p:txBody>
          <a:bodyPr>
            <a:normAutofit/>
          </a:bodyPr>
          <a:lstStyle/>
          <a:p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Dnia 13 maja uczniowie klasy trzeciej, czwartej, szóstej i ósmej naszej szkoły uczestniczyli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lekcjach muzealnych. Za pośrednictwem platformy Zoom przenieśliśmy się do Muzeum Początków Państwa Polskiego w Gnieźnie. Wzięliśmy udział 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lekcji, która poświęcona była tematowi „</a:t>
            </a:r>
            <a:r>
              <a:rPr lang="pl-PL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Jak żyli ludzie 1000 lat temu ?” z cyklu edukacyjnego </a:t>
            </a:r>
            <a:br>
              <a:rPr lang="pl-PL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„Się zaczęło w Polsce Piastów”.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Podczas lekcji </a:t>
            </a: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(lekko) niekonwencjonalny i inspirujący sposób dowiedzieliśmy się o tym jak wyglądali nasi przodkowie, co jedli, w co się ubierali, jednym słowem – jak żyli. Uczestnikom lekcji zaprezentowane były liczne repliki przedmiotów codziennego użytku. Zajęcia stanowiły świetne uzupełnienie programu szkolnego i okazały się doskonałą powtórką wiadomości z zakresu historii Polski we wczesnym średniowieczu.</a:t>
            </a: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907BDD-89EA-4462-9247-83B804987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1" t="28985" r="41044" b="4707"/>
          <a:stretch/>
        </p:blipFill>
        <p:spPr>
          <a:xfrm>
            <a:off x="5861239" y="1193455"/>
            <a:ext cx="5262635" cy="38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1">
            <a:extLst>
              <a:ext uri="{FF2B5EF4-FFF2-40B4-BE49-F238E27FC236}">
                <a16:creationId xmlns:a16="http://schemas.microsoft.com/office/drawing/2014/main" id="{7CF7521E-C1D6-4A17-AACC-E00ED39ED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r="9424" b="6112"/>
          <a:stretch/>
        </p:blipFill>
        <p:spPr bwMode="auto">
          <a:xfrm>
            <a:off x="554989" y="255004"/>
            <a:ext cx="4692870" cy="28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az 1">
            <a:extLst>
              <a:ext uri="{FF2B5EF4-FFF2-40B4-BE49-F238E27FC236}">
                <a16:creationId xmlns:a16="http://schemas.microsoft.com/office/drawing/2014/main" id="{739BCE13-DD1D-4611-9A69-81855E439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2313" r="17349" b="2695"/>
          <a:stretch/>
        </p:blipFill>
        <p:spPr bwMode="auto">
          <a:xfrm>
            <a:off x="770475" y="3523676"/>
            <a:ext cx="4261898" cy="3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Obraz 1">
            <a:extLst>
              <a:ext uri="{FF2B5EF4-FFF2-40B4-BE49-F238E27FC236}">
                <a16:creationId xmlns:a16="http://schemas.microsoft.com/office/drawing/2014/main" id="{8DC0B09A-9640-4F56-BDDD-CE6257014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8497" b="5008"/>
          <a:stretch/>
        </p:blipFill>
        <p:spPr bwMode="auto">
          <a:xfrm>
            <a:off x="5883965" y="160894"/>
            <a:ext cx="5001370" cy="3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">
            <a:extLst>
              <a:ext uri="{FF2B5EF4-FFF2-40B4-BE49-F238E27FC236}">
                <a16:creationId xmlns:a16="http://schemas.microsoft.com/office/drawing/2014/main" id="{C6B17D53-BEDF-4BAD-95A9-17B35A2C7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8026" b="13372"/>
          <a:stretch/>
        </p:blipFill>
        <p:spPr bwMode="auto">
          <a:xfrm>
            <a:off x="5955526" y="3711895"/>
            <a:ext cx="4858248" cy="28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91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1">
            <a:extLst>
              <a:ext uri="{FF2B5EF4-FFF2-40B4-BE49-F238E27FC236}">
                <a16:creationId xmlns:a16="http://schemas.microsoft.com/office/drawing/2014/main" id="{BE1A410D-67B8-4F30-AF29-3DC601D43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4805" r="14655" b="11381"/>
          <a:stretch/>
        </p:blipFill>
        <p:spPr bwMode="auto">
          <a:xfrm>
            <a:off x="993913" y="305325"/>
            <a:ext cx="4420925" cy="271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Obraz 1">
            <a:extLst>
              <a:ext uri="{FF2B5EF4-FFF2-40B4-BE49-F238E27FC236}">
                <a16:creationId xmlns:a16="http://schemas.microsoft.com/office/drawing/2014/main" id="{FCDB79F1-17C1-47BC-8227-B2E8649DD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r="15876" b="9834"/>
          <a:stretch/>
        </p:blipFill>
        <p:spPr bwMode="auto">
          <a:xfrm>
            <a:off x="993912" y="3377441"/>
            <a:ext cx="4516341" cy="30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Obraz 1">
            <a:extLst>
              <a:ext uri="{FF2B5EF4-FFF2-40B4-BE49-F238E27FC236}">
                <a16:creationId xmlns:a16="http://schemas.microsoft.com/office/drawing/2014/main" id="{1231AEE6-AFC4-4B2D-8AA4-9C0572DCF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15353" b="9640"/>
          <a:stretch/>
        </p:blipFill>
        <p:spPr bwMode="auto">
          <a:xfrm>
            <a:off x="6035039" y="1387933"/>
            <a:ext cx="5568564" cy="370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34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7B6719-A1D5-458F-B9EF-909C094D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7" y="3912042"/>
            <a:ext cx="10869432" cy="1789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Klasie ósmej w ramach lekcji „Gniezno w XIX wieku” zostały przedstawione zmiany, które dokonywały się </a:t>
            </a: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układzie przestrzennym Gniezna, a których efektem jest dzisiejsze miasto. Uczniowie tej klasy zobaczyli zdjęcia, przedmioty z epoki, usłyszeli anegdoty o życiu codziennym mieszkańców Gniezna. Historia tego miasta na przełomie XIX i XX stała się opowieścią pełną nietuzinkowych postaci i pełnych emocji wydarzeń.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Obraz 1">
            <a:extLst>
              <a:ext uri="{FF2B5EF4-FFF2-40B4-BE49-F238E27FC236}">
                <a16:creationId xmlns:a16="http://schemas.microsoft.com/office/drawing/2014/main" id="{3CF70C47-DF15-4D52-914C-20F41C990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2853" r="8026" b="3505"/>
          <a:stretch/>
        </p:blipFill>
        <p:spPr bwMode="auto">
          <a:xfrm>
            <a:off x="432379" y="540688"/>
            <a:ext cx="5793492" cy="326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>
            <a:extLst>
              <a:ext uri="{FF2B5EF4-FFF2-40B4-BE49-F238E27FC236}">
                <a16:creationId xmlns:a16="http://schemas.microsoft.com/office/drawing/2014/main" id="{0C5DFBC7-067D-46D6-A333-B84C89790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13517" r="18932" b="4927"/>
          <a:stretch/>
        </p:blipFill>
        <p:spPr bwMode="auto">
          <a:xfrm>
            <a:off x="6566176" y="540688"/>
            <a:ext cx="5070962" cy="326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24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>
            <a:extLst>
              <a:ext uri="{FF2B5EF4-FFF2-40B4-BE49-F238E27FC236}">
                <a16:creationId xmlns:a16="http://schemas.microsoft.com/office/drawing/2014/main" id="{9278FD90-54A6-4B9F-AB28-BE7B03E82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3884" r="8855" b="7380"/>
          <a:stretch/>
        </p:blipFill>
        <p:spPr bwMode="auto">
          <a:xfrm>
            <a:off x="477078" y="453224"/>
            <a:ext cx="4778734" cy="255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az 1">
            <a:extLst>
              <a:ext uri="{FF2B5EF4-FFF2-40B4-BE49-F238E27FC236}">
                <a16:creationId xmlns:a16="http://schemas.microsoft.com/office/drawing/2014/main" id="{22FE47B5-1C18-412D-9217-36187D013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13352" r="15228" b="6685"/>
          <a:stretch/>
        </p:blipFill>
        <p:spPr bwMode="auto">
          <a:xfrm>
            <a:off x="675860" y="3522428"/>
            <a:ext cx="4381169" cy="25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>
            <a:extLst>
              <a:ext uri="{FF2B5EF4-FFF2-40B4-BE49-F238E27FC236}">
                <a16:creationId xmlns:a16="http://schemas.microsoft.com/office/drawing/2014/main" id="{E2A68DCD-4EE0-4F1E-9B28-5207B29F6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3884" r="15482" b="10569"/>
          <a:stretch/>
        </p:blipFill>
        <p:spPr bwMode="auto">
          <a:xfrm>
            <a:off x="3951798" y="2297927"/>
            <a:ext cx="4436828" cy="244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id="{88E8B908-7927-4A23-A8BD-7D85B24A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13884" r="12030" b="6890"/>
          <a:stretch/>
        </p:blipFill>
        <p:spPr bwMode="auto">
          <a:xfrm>
            <a:off x="6130455" y="302149"/>
            <a:ext cx="4516342" cy="25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">
            <a:extLst>
              <a:ext uri="{FF2B5EF4-FFF2-40B4-BE49-F238E27FC236}">
                <a16:creationId xmlns:a16="http://schemas.microsoft.com/office/drawing/2014/main" id="{1DED3432-8E75-43CB-81B8-76BEC261A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3061" r="17994" b="7712"/>
          <a:stretch/>
        </p:blipFill>
        <p:spPr bwMode="auto">
          <a:xfrm>
            <a:off x="7466274" y="4146605"/>
            <a:ext cx="4285753" cy="25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1428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</Words>
  <Application>Microsoft Office PowerPoint</Application>
  <PresentationFormat>Panoramiczny</PresentationFormat>
  <Paragraphs>3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Motyw pakietu Office</vt:lpstr>
      <vt:lpstr>Dnia 13 maja uczniowie klasy trzeciej, czwartej, szóstej i ósmej naszej szkoły uczestniczyli  w lekcjach muzealnych. Za pośrednictwem platformy Zoom przenieśliśmy się do Muzeum Początków Państwa Polskiego w Gnieźnie. Wzięliśmy udział  w lekcji, która poświęcona była tematowi „Jak żyli ludzie 1000 lat temu ?” z cyklu edukacyjnego  „Się zaczęło w Polsce Piastów”. Podczas lekcji  w (lekko) niekonwencjonalny i inspirujący sposób dowiedzieliśmy się o tym jak wyglądali nasi przodkowie, co jedli, w co się ubierali, jednym słowem – jak żyli. Uczestnikom lekcji zaprezentowane były liczne repliki przedmiotów codziennego użytku. Zajęcia stanowiły świetne uzupełnienie programu szkolnego i okazały się doskonałą powtórką wiadomości z zakresu historii Polski we wczesnym średniowieczu.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Dnia 13 maja uczniowie klasy trzeciej, czwartej, szóstej i ósmej naszej szkoły uczestniczyli  w lekcjach muzealnych. Za pośrednictwem platformy Zoom przenieśliśmy się do Muzeum Początków Państwa Polskiego w Gnieźnie. Wzięliśmy udział w lekcji, która poświęcona była tematowi „Jak żyli ludzie 1000 lat temu ?” z cyklu edukacyjnego „Się zaczęło w Polsce Piastów”. Podczas lekcji w (lekko) niekonwencjonalny i inspirujący sposób dowiedzieliśmy się o tym jak wyglądali nasi przodkowie, co jedli, w co się ubierali, jednym słowem – jak żyli. Uczestnikom lekcji zaprezentowane były liczne repliki przedmiotów codziennego użytku. Zajęcia stanowiły świetne uzupełnienie programu szkolnego i okazały się doskonałą powtórką wiadomości z zakresu historii Polski we wczesnym średniowieczu.</dc:title>
  <dc:creator>Amelia Półtoranos</dc:creator>
  <cp:lastModifiedBy>piotr</cp:lastModifiedBy>
  <cp:revision>3</cp:revision>
  <dcterms:created xsi:type="dcterms:W3CDTF">2021-05-13T22:10:04Z</dcterms:created>
  <dcterms:modified xsi:type="dcterms:W3CDTF">2021-05-14T06:14:06Z</dcterms:modified>
</cp:coreProperties>
</file>